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1AEC39-7949-48ED-82C8-2E2FBA0EC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B192AB3-0EE7-4F90-A7E3-FFF1272B1A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1924D9-B8C1-41AD-8A6C-4EFE458EC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8238E-398B-4E0B-9D61-47C90F2EFC25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5584B9-1D90-4ADB-997F-12333AAF2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5B47A6-7DE9-4409-8FAE-BD465D2CF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74BD-369F-4C13-918A-840A17662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955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575999-FD4D-4114-9841-0C24F3E0C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33F86C-9E31-462E-A1E7-B8A4F228E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CE8F73-047D-4C84-A224-3BFEBFC9E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8238E-398B-4E0B-9D61-47C90F2EFC25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3674BF-9749-4713-BAE2-7E0111F7A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507EA1-1D1E-4F60-BA0C-8C7844ACE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74BD-369F-4C13-918A-840A17662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015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950C47-070D-4378-8A4A-2C14E53E3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0D02A1-3FA5-4FB3-A844-919481207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4936FF-877D-4792-BC27-2C02AB9EB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8238E-398B-4E0B-9D61-47C90F2EFC25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802F80-581D-41F3-9B4D-9AF3AC1F7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A5A073-A428-422E-BCCD-5B8A48444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74BD-369F-4C13-918A-840A17662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571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65EA1E-8305-4697-AF28-D1C4BF142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2C2BD6-3B20-4E02-AA39-127C1E596F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FCA26E-196F-4FB0-834F-F2F488C48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BD7066-4F9B-4861-8F9C-38EF41E42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8238E-398B-4E0B-9D61-47C90F2EFC25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952AAB-40E8-40BF-9C6B-6B22F19C9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A9BD2B-5EAD-4A29-9F85-BE1E1FB29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74BD-369F-4C13-918A-840A17662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442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9219D4-A52C-4E16-95D8-5868BC3C5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FCB8D9-5499-41CF-9AFF-245F8BB65C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413CEE8-BAAB-4D82-872D-50757C57E7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33C1F50-D14E-4320-BA0E-DD2C744369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DDEF055-5406-43CE-9E81-1FF911B4F1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BFC25B8-AC70-4D64-9640-69FC71188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8238E-398B-4E0B-9D61-47C90F2EFC25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59518E8-F073-47EA-82FB-B4A89D35A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E2B1BA8-7D5C-4404-9D0B-EEA641F4D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74BD-369F-4C13-918A-840A17662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409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BDBC09-E5DF-4304-B6B6-0B00ABE45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80E39C1-95FF-4EC5-BCA9-D4E621F5A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8238E-398B-4E0B-9D61-47C90F2EFC25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3B3641-7C60-40F8-BFD6-ABC48496C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EDABB3-43D8-4E0C-8A08-93674321E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74BD-369F-4C13-918A-840A17662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585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FD79315-C035-4FFF-81D4-21EE61789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8238E-398B-4E0B-9D61-47C90F2EFC25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966BBAF-3805-47D2-890F-74AC0FFDF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8CE5442-05E2-4A5F-90CE-C1683653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74BD-369F-4C13-918A-840A17662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998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1A89CA-EA7E-4B75-B66C-F36C22293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D23905-3FCC-4965-A29F-AB20A5890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7D0F382-CC80-4FEC-97E0-BEB6768254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FDD4EB2-CAA7-4CD9-B606-D93B5F3B2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8238E-398B-4E0B-9D61-47C90F2EFC25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51F82C9-0C4C-4FE7-BDAD-C5F45622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37E334-804D-4A90-BBFF-3F6AB8615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74BD-369F-4C13-918A-840A17662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2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2BCF28-F0E1-4B67-AAF9-D66418E4B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99576EE-E19B-4AB6-83FE-99DA18F632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57804DC-8859-4E2C-8667-913C342723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0066795-A00E-4FCB-8486-0137A0851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8238E-398B-4E0B-9D61-47C90F2EFC25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5F6926D-EBB3-49E3-A8C6-B84026B4F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1CBCC3-B050-4503-BA8A-048419FC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74BD-369F-4C13-918A-840A17662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995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369B18-B77C-4FB3-A097-503EDC7FF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AB8D270-12C1-4B68-BB08-23F8F90038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1E3BF8-EA91-4D68-BEAE-22C53872C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8238E-398B-4E0B-9D61-47C90F2EFC25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94F2E3-C4C1-4028-89D8-992429B4C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D564FD-B5FC-4A0E-9BE5-80A9FB995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74BD-369F-4C13-918A-840A17662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41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C24598A-C044-4A93-B597-1AA7B5A0EA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4FF2EB4-B2C9-4501-BB02-0504CA1F6B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89BECE-FF56-4F6E-AB59-86BD85EC3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8238E-398B-4E0B-9D61-47C90F2EFC25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04CE12-BA72-4BDB-8D27-46863814F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348E66-044E-45CA-A8D0-FE5369881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574BD-369F-4C13-918A-840A17662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491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106B8D-7F6E-449B-AFD9-7DD4FF35D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03F391-4979-47B2-9ED9-41B5A62A9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E5BBA4-3F93-4659-A1D4-D587200460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8238E-398B-4E0B-9D61-47C90F2EFC25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2949ED-D24A-419E-A5C1-BA96170F92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BBF156-D6BB-4086-B3FD-0CC4D8D25B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574BD-369F-4C13-918A-840A17662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491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E6014F5-DB60-4632-95C3-60DDFCC3C9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3BC3E30D-D72F-4CA5-974C-7325AF1E63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855335"/>
            <a:ext cx="12192000" cy="200266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D2D339-4F89-4B1C-B146-F42B9A89B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59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417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E346FC-2F74-461E-9852-490B728A2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4432"/>
            <a:ext cx="12192000" cy="35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785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B94386-99F4-4EAC-9BE5-C7DFA1E1F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3133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0</Words>
  <Application>Microsoft Office PowerPoint</Application>
  <PresentationFormat>Широкоэкранный</PresentationFormat>
  <Paragraphs>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9</cp:revision>
  <dcterms:created xsi:type="dcterms:W3CDTF">2024-12-06T12:06:45Z</dcterms:created>
  <dcterms:modified xsi:type="dcterms:W3CDTF">2026-04-23T13:26:20Z</dcterms:modified>
</cp:coreProperties>
</file>